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30422850" cy="21534438"/>
  <p:notesSz cx="6858000" cy="9144000"/>
  <p:defaultTextStyle>
    <a:defPPr>
      <a:defRPr lang="de-DE"/>
    </a:defPPr>
    <a:lvl1pPr marL="0" algn="l" defTabSz="1484342" rtl="0" eaLnBrk="1" latinLnBrk="0" hangingPunct="1">
      <a:defRPr sz="5900" kern="1200">
        <a:solidFill>
          <a:schemeClr val="tx1"/>
        </a:solidFill>
        <a:latin typeface="+mn-lt"/>
        <a:ea typeface="+mn-ea"/>
        <a:cs typeface="+mn-cs"/>
      </a:defRPr>
    </a:lvl1pPr>
    <a:lvl2pPr marL="1484342" algn="l" defTabSz="1484342" rtl="0" eaLnBrk="1" latinLnBrk="0" hangingPunct="1">
      <a:defRPr sz="5900" kern="1200">
        <a:solidFill>
          <a:schemeClr val="tx1"/>
        </a:solidFill>
        <a:latin typeface="+mn-lt"/>
        <a:ea typeface="+mn-ea"/>
        <a:cs typeface="+mn-cs"/>
      </a:defRPr>
    </a:lvl2pPr>
    <a:lvl3pPr marL="2968685" algn="l" defTabSz="1484342" rtl="0" eaLnBrk="1" latinLnBrk="0" hangingPunct="1">
      <a:defRPr sz="5900" kern="1200">
        <a:solidFill>
          <a:schemeClr val="tx1"/>
        </a:solidFill>
        <a:latin typeface="+mn-lt"/>
        <a:ea typeface="+mn-ea"/>
        <a:cs typeface="+mn-cs"/>
      </a:defRPr>
    </a:lvl3pPr>
    <a:lvl4pPr marL="4453027" algn="l" defTabSz="1484342" rtl="0" eaLnBrk="1" latinLnBrk="0" hangingPunct="1">
      <a:defRPr sz="5900" kern="1200">
        <a:solidFill>
          <a:schemeClr val="tx1"/>
        </a:solidFill>
        <a:latin typeface="+mn-lt"/>
        <a:ea typeface="+mn-ea"/>
        <a:cs typeface="+mn-cs"/>
      </a:defRPr>
    </a:lvl4pPr>
    <a:lvl5pPr marL="5937369" algn="l" defTabSz="1484342" rtl="0" eaLnBrk="1" latinLnBrk="0" hangingPunct="1">
      <a:defRPr sz="5900" kern="1200">
        <a:solidFill>
          <a:schemeClr val="tx1"/>
        </a:solidFill>
        <a:latin typeface="+mn-lt"/>
        <a:ea typeface="+mn-ea"/>
        <a:cs typeface="+mn-cs"/>
      </a:defRPr>
    </a:lvl5pPr>
    <a:lvl6pPr marL="7421712" algn="l" defTabSz="1484342" rtl="0" eaLnBrk="1" latinLnBrk="0" hangingPunct="1">
      <a:defRPr sz="5900" kern="1200">
        <a:solidFill>
          <a:schemeClr val="tx1"/>
        </a:solidFill>
        <a:latin typeface="+mn-lt"/>
        <a:ea typeface="+mn-ea"/>
        <a:cs typeface="+mn-cs"/>
      </a:defRPr>
    </a:lvl6pPr>
    <a:lvl7pPr marL="8906054" algn="l" defTabSz="1484342" rtl="0" eaLnBrk="1" latinLnBrk="0" hangingPunct="1">
      <a:defRPr sz="5900" kern="1200">
        <a:solidFill>
          <a:schemeClr val="tx1"/>
        </a:solidFill>
        <a:latin typeface="+mn-lt"/>
        <a:ea typeface="+mn-ea"/>
        <a:cs typeface="+mn-cs"/>
      </a:defRPr>
    </a:lvl7pPr>
    <a:lvl8pPr marL="10390396" algn="l" defTabSz="1484342" rtl="0" eaLnBrk="1" latinLnBrk="0" hangingPunct="1">
      <a:defRPr sz="5900" kern="1200">
        <a:solidFill>
          <a:schemeClr val="tx1"/>
        </a:solidFill>
        <a:latin typeface="+mn-lt"/>
        <a:ea typeface="+mn-ea"/>
        <a:cs typeface="+mn-cs"/>
      </a:defRPr>
    </a:lvl8pPr>
    <a:lvl9pPr marL="11874739" algn="l" defTabSz="1484342" rtl="0" eaLnBrk="1" latinLnBrk="0" hangingPunct="1">
      <a:defRPr sz="5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626" y="-114"/>
      </p:cViewPr>
      <p:guideLst>
        <p:guide orient="horz" pos="6783"/>
        <p:guide pos="95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81714" y="6689635"/>
            <a:ext cx="25859424" cy="4615946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63429" y="12202850"/>
            <a:ext cx="21295995" cy="55032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8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68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53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37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421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906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90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747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9779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612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92886" y="2038796"/>
            <a:ext cx="18861112" cy="43412828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3704" y="2038796"/>
            <a:ext cx="56092130" cy="43412828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45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8421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03196" y="13837873"/>
            <a:ext cx="25859424" cy="4276979"/>
          </a:xfrm>
        </p:spPr>
        <p:txBody>
          <a:bodyPr anchor="t"/>
          <a:lstStyle>
            <a:lvl1pPr algn="l">
              <a:defRPr sz="131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403196" y="9127217"/>
            <a:ext cx="25859424" cy="4710656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84342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2pPr>
            <a:lvl3pPr marL="2968685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5302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37369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421712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90605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90396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74739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31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3708" y="11873849"/>
            <a:ext cx="37473981" cy="33577773"/>
          </a:xfrm>
        </p:spPr>
        <p:txBody>
          <a:bodyPr/>
          <a:lstStyle>
            <a:lvl1pPr>
              <a:defRPr sz="9100"/>
            </a:lvl1pPr>
            <a:lvl2pPr>
              <a:defRPr sz="7700"/>
            </a:lvl2pPr>
            <a:lvl3pPr>
              <a:defRPr sz="6500"/>
            </a:lvl3pPr>
            <a:lvl4pPr>
              <a:defRPr sz="5900"/>
            </a:lvl4pPr>
            <a:lvl5pPr>
              <a:defRPr sz="5900"/>
            </a:lvl5pPr>
            <a:lvl6pPr>
              <a:defRPr sz="5900"/>
            </a:lvl6pPr>
            <a:lvl7pPr>
              <a:defRPr sz="5900"/>
            </a:lvl7pPr>
            <a:lvl8pPr>
              <a:defRPr sz="5900"/>
            </a:lvl8pPr>
            <a:lvl9pPr>
              <a:defRPr sz="5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174734" y="11873849"/>
            <a:ext cx="37479261" cy="33577773"/>
          </a:xfrm>
        </p:spPr>
        <p:txBody>
          <a:bodyPr/>
          <a:lstStyle>
            <a:lvl1pPr>
              <a:defRPr sz="9100"/>
            </a:lvl1pPr>
            <a:lvl2pPr>
              <a:defRPr sz="7700"/>
            </a:lvl2pPr>
            <a:lvl3pPr>
              <a:defRPr sz="6500"/>
            </a:lvl3pPr>
            <a:lvl4pPr>
              <a:defRPr sz="5900"/>
            </a:lvl4pPr>
            <a:lvl5pPr>
              <a:defRPr sz="5900"/>
            </a:lvl5pPr>
            <a:lvl6pPr>
              <a:defRPr sz="5900"/>
            </a:lvl6pPr>
            <a:lvl7pPr>
              <a:defRPr sz="5900"/>
            </a:lvl7pPr>
            <a:lvl8pPr>
              <a:defRPr sz="5900"/>
            </a:lvl8pPr>
            <a:lvl9pPr>
              <a:defRPr sz="5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902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1143" y="862377"/>
            <a:ext cx="27380565" cy="3589073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21143" y="4820327"/>
            <a:ext cx="13442042" cy="2008883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84342" indent="0">
              <a:buNone/>
              <a:defRPr sz="6500" b="1"/>
            </a:lvl2pPr>
            <a:lvl3pPr marL="2968685" indent="0">
              <a:buNone/>
              <a:defRPr sz="5900" b="1"/>
            </a:lvl3pPr>
            <a:lvl4pPr marL="4453027" indent="0">
              <a:buNone/>
              <a:defRPr sz="5100" b="1"/>
            </a:lvl4pPr>
            <a:lvl5pPr marL="5937369" indent="0">
              <a:buNone/>
              <a:defRPr sz="5100" b="1"/>
            </a:lvl5pPr>
            <a:lvl6pPr marL="7421712" indent="0">
              <a:buNone/>
              <a:defRPr sz="5100" b="1"/>
            </a:lvl6pPr>
            <a:lvl7pPr marL="8906054" indent="0">
              <a:buNone/>
              <a:defRPr sz="5100" b="1"/>
            </a:lvl7pPr>
            <a:lvl8pPr marL="10390396" indent="0">
              <a:buNone/>
              <a:defRPr sz="5100" b="1"/>
            </a:lvl8pPr>
            <a:lvl9pPr marL="11874739" indent="0">
              <a:buNone/>
              <a:defRPr sz="51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21143" y="6829210"/>
            <a:ext cx="13442042" cy="12407228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9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454388" y="4820327"/>
            <a:ext cx="13447322" cy="2008883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84342" indent="0">
              <a:buNone/>
              <a:defRPr sz="6500" b="1"/>
            </a:lvl2pPr>
            <a:lvl3pPr marL="2968685" indent="0">
              <a:buNone/>
              <a:defRPr sz="5900" b="1"/>
            </a:lvl3pPr>
            <a:lvl4pPr marL="4453027" indent="0">
              <a:buNone/>
              <a:defRPr sz="5100" b="1"/>
            </a:lvl4pPr>
            <a:lvl5pPr marL="5937369" indent="0">
              <a:buNone/>
              <a:defRPr sz="5100" b="1"/>
            </a:lvl5pPr>
            <a:lvl6pPr marL="7421712" indent="0">
              <a:buNone/>
              <a:defRPr sz="5100" b="1"/>
            </a:lvl6pPr>
            <a:lvl7pPr marL="8906054" indent="0">
              <a:buNone/>
              <a:defRPr sz="5100" b="1"/>
            </a:lvl7pPr>
            <a:lvl8pPr marL="10390396" indent="0">
              <a:buNone/>
              <a:defRPr sz="5100" b="1"/>
            </a:lvl8pPr>
            <a:lvl9pPr marL="11874739" indent="0">
              <a:buNone/>
              <a:defRPr sz="51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454388" y="6829210"/>
            <a:ext cx="13447322" cy="12407228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9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66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27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05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1144" y="857391"/>
            <a:ext cx="10008908" cy="3648890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94488" y="857392"/>
            <a:ext cx="17007219" cy="18379047"/>
          </a:xfrm>
        </p:spPr>
        <p:txBody>
          <a:bodyPr/>
          <a:lstStyle>
            <a:lvl1pPr>
              <a:defRPr sz="10500"/>
            </a:lvl1pPr>
            <a:lvl2pPr>
              <a:defRPr sz="91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1144" y="4506283"/>
            <a:ext cx="10008908" cy="14730156"/>
          </a:xfrm>
        </p:spPr>
        <p:txBody>
          <a:bodyPr/>
          <a:lstStyle>
            <a:lvl1pPr marL="0" indent="0">
              <a:buNone/>
              <a:defRPr sz="4500"/>
            </a:lvl1pPr>
            <a:lvl2pPr marL="1484342" indent="0">
              <a:buNone/>
              <a:defRPr sz="3900"/>
            </a:lvl2pPr>
            <a:lvl3pPr marL="2968685" indent="0">
              <a:buNone/>
              <a:defRPr sz="3200"/>
            </a:lvl3pPr>
            <a:lvl4pPr marL="4453027" indent="0">
              <a:buNone/>
              <a:defRPr sz="2900"/>
            </a:lvl4pPr>
            <a:lvl5pPr marL="5937369" indent="0">
              <a:buNone/>
              <a:defRPr sz="2900"/>
            </a:lvl5pPr>
            <a:lvl6pPr marL="7421712" indent="0">
              <a:buNone/>
              <a:defRPr sz="2900"/>
            </a:lvl6pPr>
            <a:lvl7pPr marL="8906054" indent="0">
              <a:buNone/>
              <a:defRPr sz="2900"/>
            </a:lvl7pPr>
            <a:lvl8pPr marL="10390396" indent="0">
              <a:buNone/>
              <a:defRPr sz="2900"/>
            </a:lvl8pPr>
            <a:lvl9pPr marL="11874739" indent="0">
              <a:buNone/>
              <a:defRPr sz="2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40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63092" y="15074107"/>
            <a:ext cx="18253710" cy="1779583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63092" y="1924142"/>
            <a:ext cx="18253710" cy="12920663"/>
          </a:xfrm>
        </p:spPr>
        <p:txBody>
          <a:bodyPr/>
          <a:lstStyle>
            <a:lvl1pPr marL="0" indent="0">
              <a:buNone/>
              <a:defRPr sz="10500"/>
            </a:lvl1pPr>
            <a:lvl2pPr marL="1484342" indent="0">
              <a:buNone/>
              <a:defRPr sz="9100"/>
            </a:lvl2pPr>
            <a:lvl3pPr marL="2968685" indent="0">
              <a:buNone/>
              <a:defRPr sz="7700"/>
            </a:lvl3pPr>
            <a:lvl4pPr marL="4453027" indent="0">
              <a:buNone/>
              <a:defRPr sz="6500"/>
            </a:lvl4pPr>
            <a:lvl5pPr marL="5937369" indent="0">
              <a:buNone/>
              <a:defRPr sz="6500"/>
            </a:lvl5pPr>
            <a:lvl6pPr marL="7421712" indent="0">
              <a:buNone/>
              <a:defRPr sz="6500"/>
            </a:lvl6pPr>
            <a:lvl7pPr marL="8906054" indent="0">
              <a:buNone/>
              <a:defRPr sz="6500"/>
            </a:lvl7pPr>
            <a:lvl8pPr marL="10390396" indent="0">
              <a:buNone/>
              <a:defRPr sz="6500"/>
            </a:lvl8pPr>
            <a:lvl9pPr marL="11874739" indent="0">
              <a:buNone/>
              <a:defRPr sz="6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63092" y="16853691"/>
            <a:ext cx="18253710" cy="2527305"/>
          </a:xfrm>
        </p:spPr>
        <p:txBody>
          <a:bodyPr/>
          <a:lstStyle>
            <a:lvl1pPr marL="0" indent="0">
              <a:buNone/>
              <a:defRPr sz="4500"/>
            </a:lvl1pPr>
            <a:lvl2pPr marL="1484342" indent="0">
              <a:buNone/>
              <a:defRPr sz="3900"/>
            </a:lvl2pPr>
            <a:lvl3pPr marL="2968685" indent="0">
              <a:buNone/>
              <a:defRPr sz="3200"/>
            </a:lvl3pPr>
            <a:lvl4pPr marL="4453027" indent="0">
              <a:buNone/>
              <a:defRPr sz="2900"/>
            </a:lvl4pPr>
            <a:lvl5pPr marL="5937369" indent="0">
              <a:buNone/>
              <a:defRPr sz="2900"/>
            </a:lvl5pPr>
            <a:lvl6pPr marL="7421712" indent="0">
              <a:buNone/>
              <a:defRPr sz="2900"/>
            </a:lvl6pPr>
            <a:lvl7pPr marL="8906054" indent="0">
              <a:buNone/>
              <a:defRPr sz="2900"/>
            </a:lvl7pPr>
            <a:lvl8pPr marL="10390396" indent="0">
              <a:buNone/>
              <a:defRPr sz="2900"/>
            </a:lvl8pPr>
            <a:lvl9pPr marL="11874739" indent="0">
              <a:buNone/>
              <a:defRPr sz="2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888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21143" y="862377"/>
            <a:ext cx="27380565" cy="3589073"/>
          </a:xfrm>
          <a:prstGeom prst="rect">
            <a:avLst/>
          </a:prstGeom>
        </p:spPr>
        <p:txBody>
          <a:bodyPr vert="horz" lIns="296868" tIns="148435" rIns="296868" bIns="148435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21143" y="5024703"/>
            <a:ext cx="27380565" cy="14211734"/>
          </a:xfrm>
          <a:prstGeom prst="rect">
            <a:avLst/>
          </a:prstGeom>
        </p:spPr>
        <p:txBody>
          <a:bodyPr vert="horz" lIns="296868" tIns="148435" rIns="296868" bIns="148435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21144" y="19959236"/>
            <a:ext cx="7098665" cy="1146509"/>
          </a:xfrm>
          <a:prstGeom prst="rect">
            <a:avLst/>
          </a:prstGeom>
        </p:spPr>
        <p:txBody>
          <a:bodyPr vert="horz" lIns="296868" tIns="148435" rIns="296868" bIns="148435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19F62-C027-D246-9533-70106FD6C8F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94475" y="19959236"/>
            <a:ext cx="9633902" cy="1146509"/>
          </a:xfrm>
          <a:prstGeom prst="rect">
            <a:avLst/>
          </a:prstGeom>
        </p:spPr>
        <p:txBody>
          <a:bodyPr vert="horz" lIns="296868" tIns="148435" rIns="296868" bIns="148435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803044" y="19959236"/>
            <a:ext cx="7098665" cy="1146509"/>
          </a:xfrm>
          <a:prstGeom prst="rect">
            <a:avLst/>
          </a:prstGeom>
        </p:spPr>
        <p:txBody>
          <a:bodyPr vert="horz" lIns="296868" tIns="148435" rIns="296868" bIns="148435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7DD28-E720-3C4C-BA88-60B98BE56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92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84342" rtl="0" eaLnBrk="1" latinLnBrk="0" hangingPunct="1">
        <a:spcBef>
          <a:spcPct val="0"/>
        </a:spcBef>
        <a:buNone/>
        <a:defRPr sz="1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13257" indent="-1113257" algn="l" defTabSz="1484342" rtl="0" eaLnBrk="1" latinLnBrk="0" hangingPunct="1">
        <a:spcBef>
          <a:spcPct val="20000"/>
        </a:spcBef>
        <a:buFont typeface="Arial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1pPr>
      <a:lvl2pPr marL="2412057" indent="-927714" algn="l" defTabSz="1484342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2pPr>
      <a:lvl3pPr marL="3710857" indent="-742172" algn="l" defTabSz="1484342" rtl="0" eaLnBrk="1" latinLnBrk="0" hangingPunct="1">
        <a:spcBef>
          <a:spcPct val="20000"/>
        </a:spcBef>
        <a:buFont typeface="Arial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95199" indent="-742172" algn="l" defTabSz="1484342" rtl="0" eaLnBrk="1" latinLnBrk="0" hangingPunct="1">
        <a:spcBef>
          <a:spcPct val="20000"/>
        </a:spcBef>
        <a:buFont typeface="Arial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79542" indent="-742172" algn="l" defTabSz="1484342" rtl="0" eaLnBrk="1" latinLnBrk="0" hangingPunct="1">
        <a:spcBef>
          <a:spcPct val="20000"/>
        </a:spcBef>
        <a:buFont typeface="Arial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63884" indent="-742172" algn="l" defTabSz="1484342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648227" indent="-742172" algn="l" defTabSz="1484342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132569" indent="-742172" algn="l" defTabSz="1484342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616911" indent="-742172" algn="l" defTabSz="1484342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4342" rtl="0" eaLnBrk="1" latinLnBrk="0" hangingPunct="1">
        <a:defRPr sz="5900" kern="1200">
          <a:solidFill>
            <a:schemeClr val="tx1"/>
          </a:solidFill>
          <a:latin typeface="+mn-lt"/>
          <a:ea typeface="+mn-ea"/>
          <a:cs typeface="+mn-cs"/>
        </a:defRPr>
      </a:lvl1pPr>
      <a:lvl2pPr marL="1484342" algn="l" defTabSz="1484342" rtl="0" eaLnBrk="1" latinLnBrk="0" hangingPunct="1">
        <a:defRPr sz="5900" kern="1200">
          <a:solidFill>
            <a:schemeClr val="tx1"/>
          </a:solidFill>
          <a:latin typeface="+mn-lt"/>
          <a:ea typeface="+mn-ea"/>
          <a:cs typeface="+mn-cs"/>
        </a:defRPr>
      </a:lvl2pPr>
      <a:lvl3pPr marL="2968685" algn="l" defTabSz="1484342" rtl="0" eaLnBrk="1" latinLnBrk="0" hangingPunct="1">
        <a:defRPr sz="5900" kern="1200">
          <a:solidFill>
            <a:schemeClr val="tx1"/>
          </a:solidFill>
          <a:latin typeface="+mn-lt"/>
          <a:ea typeface="+mn-ea"/>
          <a:cs typeface="+mn-cs"/>
        </a:defRPr>
      </a:lvl3pPr>
      <a:lvl4pPr marL="4453027" algn="l" defTabSz="1484342" rtl="0" eaLnBrk="1" latinLnBrk="0" hangingPunct="1">
        <a:defRPr sz="5900" kern="1200">
          <a:solidFill>
            <a:schemeClr val="tx1"/>
          </a:solidFill>
          <a:latin typeface="+mn-lt"/>
          <a:ea typeface="+mn-ea"/>
          <a:cs typeface="+mn-cs"/>
        </a:defRPr>
      </a:lvl4pPr>
      <a:lvl5pPr marL="5937369" algn="l" defTabSz="1484342" rtl="0" eaLnBrk="1" latinLnBrk="0" hangingPunct="1">
        <a:defRPr sz="5900" kern="1200">
          <a:solidFill>
            <a:schemeClr val="tx1"/>
          </a:solidFill>
          <a:latin typeface="+mn-lt"/>
          <a:ea typeface="+mn-ea"/>
          <a:cs typeface="+mn-cs"/>
        </a:defRPr>
      </a:lvl5pPr>
      <a:lvl6pPr marL="7421712" algn="l" defTabSz="1484342" rtl="0" eaLnBrk="1" latinLnBrk="0" hangingPunct="1">
        <a:defRPr sz="5900" kern="1200">
          <a:solidFill>
            <a:schemeClr val="tx1"/>
          </a:solidFill>
          <a:latin typeface="+mn-lt"/>
          <a:ea typeface="+mn-ea"/>
          <a:cs typeface="+mn-cs"/>
        </a:defRPr>
      </a:lvl6pPr>
      <a:lvl7pPr marL="8906054" algn="l" defTabSz="1484342" rtl="0" eaLnBrk="1" latinLnBrk="0" hangingPunct="1">
        <a:defRPr sz="5900" kern="1200">
          <a:solidFill>
            <a:schemeClr val="tx1"/>
          </a:solidFill>
          <a:latin typeface="+mn-lt"/>
          <a:ea typeface="+mn-ea"/>
          <a:cs typeface="+mn-cs"/>
        </a:defRPr>
      </a:lvl7pPr>
      <a:lvl8pPr marL="10390396" algn="l" defTabSz="1484342" rtl="0" eaLnBrk="1" latinLnBrk="0" hangingPunct="1">
        <a:defRPr sz="5900" kern="1200">
          <a:solidFill>
            <a:schemeClr val="tx1"/>
          </a:solidFill>
          <a:latin typeface="+mn-lt"/>
          <a:ea typeface="+mn-ea"/>
          <a:cs typeface="+mn-cs"/>
        </a:defRPr>
      </a:lvl8pPr>
      <a:lvl9pPr marL="11874739" algn="l" defTabSz="1484342" rtl="0" eaLnBrk="1" latinLnBrk="0" hangingPunct="1">
        <a:defRPr sz="5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Acryl_A1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0416500" cy="2152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71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Acryl_A1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38"/>
            <a:ext cx="30416500" cy="2152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28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4</cp:revision>
  <dcterms:created xsi:type="dcterms:W3CDTF">2014-11-25T12:35:25Z</dcterms:created>
  <dcterms:modified xsi:type="dcterms:W3CDTF">2015-07-06T09:12:50Z</dcterms:modified>
</cp:coreProperties>
</file>